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69" r:id="rId4"/>
    <p:sldId id="274" r:id="rId5"/>
    <p:sldId id="270" r:id="rId6"/>
    <p:sldId id="275" r:id="rId7"/>
    <p:sldId id="276" r:id="rId8"/>
    <p:sldId id="277" r:id="rId9"/>
    <p:sldId id="278" r:id="rId10"/>
    <p:sldId id="279" r:id="rId11"/>
    <p:sldId id="273" r:id="rId12"/>
    <p:sldId id="28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세트_01" id="{DA662C9A-402F-4B6E-A8CB-C1590E4F306F}">
          <p14:sldIdLst/>
        </p14:section>
        <p14:section name="세트_02" id="{8862247B-375B-4A93-BC5B-A01EBCC40A6C}">
          <p14:sldIdLst>
            <p14:sldId id="258"/>
            <p14:sldId id="268"/>
            <p14:sldId id="269"/>
            <p14:sldId id="274"/>
            <p14:sldId id="270"/>
            <p14:sldId id="275"/>
            <p14:sldId id="276"/>
            <p14:sldId id="277"/>
            <p14:sldId id="278"/>
            <p14:sldId id="279"/>
            <p14:sldId id="273"/>
            <p14:sldId id="280"/>
          </p14:sldIdLst>
        </p14:section>
        <p14:section name="세트_03" id="{2A7FF5D7-436D-42AA-9482-6BE4874CF1BA}">
          <p14:sldIdLst/>
        </p14:section>
        <p14:section name="시안들" id="{46E581D8-9360-441C-949D-AF7CA76C35CA}">
          <p14:sldIdLst/>
        </p14:section>
        <p14:section name="캡처" id="{05D40A4D-FE9D-48AF-8BBC-2784C2D5D046}">
          <p14:sldIdLst/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1CE"/>
    <a:srgbClr val="E1F2EA"/>
    <a:srgbClr val="E5DBD2"/>
    <a:srgbClr val="D58584"/>
    <a:srgbClr val="658762"/>
    <a:srgbClr val="F6BBBF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04" autoAdjust="0"/>
    <p:restoredTop sz="94712" autoAdjust="0"/>
  </p:normalViewPr>
  <p:slideViewPr>
    <p:cSldViewPr>
      <p:cViewPr varScale="1">
        <p:scale>
          <a:sx n="114" d="100"/>
          <a:sy n="114" d="100"/>
        </p:scale>
        <p:origin x="2082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2769326" y="503845"/>
            <a:ext cx="3605348" cy="36053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^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 flipH="1">
            <a:off x="633273" y="4548525"/>
            <a:ext cx="230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633273" y="5965903"/>
            <a:ext cx="106994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직선 연결선 62"/>
          <p:cNvCxnSpPr/>
          <p:nvPr userDrawn="1"/>
        </p:nvCxnSpPr>
        <p:spPr>
          <a:xfrm flipH="1">
            <a:off x="3095328" y="1583694"/>
            <a:ext cx="6048672" cy="0"/>
          </a:xfrm>
          <a:prstGeom prst="line">
            <a:avLst/>
          </a:prstGeom>
          <a:ln w="12700">
            <a:solidFill>
              <a:srgbClr val="B1D1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 userDrawn="1"/>
        </p:nvCxnSpPr>
        <p:spPr>
          <a:xfrm flipH="1">
            <a:off x="3095328" y="3796655"/>
            <a:ext cx="6048672" cy="0"/>
          </a:xfrm>
          <a:prstGeom prst="line">
            <a:avLst/>
          </a:prstGeom>
          <a:ln w="12700">
            <a:solidFill>
              <a:srgbClr val="B1D1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 userDrawn="1"/>
        </p:nvSpPr>
        <p:spPr>
          <a:xfrm>
            <a:off x="0" y="0"/>
            <a:ext cx="3131840" cy="6858000"/>
          </a:xfrm>
          <a:prstGeom prst="rect">
            <a:avLst/>
          </a:prstGeom>
          <a:solidFill>
            <a:srgbClr val="B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타원 70"/>
          <p:cNvSpPr/>
          <p:nvPr userDrawn="1"/>
        </p:nvSpPr>
        <p:spPr>
          <a:xfrm>
            <a:off x="358254" y="3796655"/>
            <a:ext cx="2415332" cy="2415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^</a:t>
            </a:r>
            <a:endParaRPr lang="ko-KR" altLang="en-US" dirty="0"/>
          </a:p>
        </p:txBody>
      </p:sp>
      <p:cxnSp>
        <p:nvCxnSpPr>
          <p:cNvPr id="75" name="직선 연결선 74"/>
          <p:cNvCxnSpPr/>
          <p:nvPr userDrawn="1"/>
        </p:nvCxnSpPr>
        <p:spPr>
          <a:xfrm flipH="1" flipV="1">
            <a:off x="0" y="1557567"/>
            <a:ext cx="3131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1187624" y="1448780"/>
            <a:ext cx="1873673" cy="1873672"/>
          </a:xfrm>
          <a:prstGeom prst="ellipse">
            <a:avLst/>
          </a:prstGeom>
          <a:solidFill>
            <a:srgbClr val="B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 userDrawn="1"/>
        </p:nvSpPr>
        <p:spPr>
          <a:xfrm rot="16200000">
            <a:off x="4566192" y="2319377"/>
            <a:ext cx="90000" cy="8987246"/>
          </a:xfrm>
          <a:custGeom>
            <a:avLst/>
            <a:gdLst>
              <a:gd name="connsiteX0" fmla="*/ 68159 w 68159"/>
              <a:gd name="connsiteY0" fmla="*/ 22382 h 8987246"/>
              <a:gd name="connsiteX1" fmla="*/ 68159 w 68159"/>
              <a:gd name="connsiteY1" fmla="*/ 3991180 h 8987246"/>
              <a:gd name="connsiteX2" fmla="*/ 66675 w 68159"/>
              <a:gd name="connsiteY2" fmla="*/ 3991180 h 8987246"/>
              <a:gd name="connsiteX3" fmla="*/ 66675 w 68159"/>
              <a:gd name="connsiteY3" fmla="*/ 4686505 h 8987246"/>
              <a:gd name="connsiteX4" fmla="*/ 68159 w 68159"/>
              <a:gd name="connsiteY4" fmla="*/ 4686505 h 8987246"/>
              <a:gd name="connsiteX5" fmla="*/ 68159 w 68159"/>
              <a:gd name="connsiteY5" fmla="*/ 8964864 h 8987246"/>
              <a:gd name="connsiteX6" fmla="*/ 0 w 68159"/>
              <a:gd name="connsiteY6" fmla="*/ 8987246 h 8987246"/>
              <a:gd name="connsiteX7" fmla="*/ 0 w 68159"/>
              <a:gd name="connsiteY7" fmla="*/ 0 h 8987246"/>
              <a:gd name="connsiteX8" fmla="*/ 68159 w 68159"/>
              <a:gd name="connsiteY8" fmla="*/ 22382 h 89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9" h="8987246">
                <a:moveTo>
                  <a:pt x="68159" y="22382"/>
                </a:moveTo>
                <a:lnTo>
                  <a:pt x="68159" y="3991180"/>
                </a:lnTo>
                <a:lnTo>
                  <a:pt x="66675" y="3991180"/>
                </a:lnTo>
                <a:lnTo>
                  <a:pt x="66675" y="4686505"/>
                </a:lnTo>
                <a:lnTo>
                  <a:pt x="68159" y="4686505"/>
                </a:lnTo>
                <a:lnTo>
                  <a:pt x="68159" y="8964864"/>
                </a:lnTo>
                <a:cubicBezTo>
                  <a:pt x="68159" y="8977225"/>
                  <a:pt x="37643" y="8987246"/>
                  <a:pt x="0" y="8987246"/>
                </a:cubicBezTo>
                <a:lnTo>
                  <a:pt x="0" y="0"/>
                </a:lnTo>
                <a:cubicBezTo>
                  <a:pt x="37643" y="0"/>
                  <a:pt x="68159" y="10021"/>
                  <a:pt x="68159" y="22382"/>
                </a:cubicBezTo>
                <a:close/>
              </a:path>
            </a:pathLst>
          </a:custGeom>
          <a:solidFill>
            <a:srgbClr val="B1D1C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87824" y="1495676"/>
            <a:ext cx="3168352" cy="3168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^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3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10" Type="http://schemas.openxmlformats.org/officeDocument/2006/relationships/image" Target="../media/image16.png"/><Relationship Id="rId4" Type="http://schemas.openxmlformats.org/officeDocument/2006/relationships/video" Target="../media/media13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9.png"/><Relationship Id="rId4" Type="http://schemas.openxmlformats.org/officeDocument/2006/relationships/video" Target="../media/media6.mp4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9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30551" y="4440336"/>
            <a:ext cx="6465321" cy="166199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5400" b="1" dirty="0">
                <a:solidFill>
                  <a:srgbClr val="D58584"/>
                </a:solidFill>
                <a:latin typeface="+mn-ea"/>
              </a:rPr>
              <a:t>일단 뛰어</a:t>
            </a:r>
            <a:endParaRPr lang="en-US" altLang="ko-KR" sz="5400" b="1" dirty="0">
              <a:solidFill>
                <a:srgbClr val="D58584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경찰과 도둑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671254" y="5965903"/>
            <a:ext cx="993982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2017. 06. 13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20180" y="734777"/>
            <a:ext cx="3104708" cy="3104708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1" descr="C:\Users\Administrator\Desktop\material-design-icons-3.0.1\material-design-icons-3.0.1\maps\drawable-xxxhdpi\ic_directions_run_black_4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18292"/>
            <a:ext cx="3032724" cy="30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5436096" y="4719335"/>
            <a:ext cx="3420380" cy="166199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20120420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김현웅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20120455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나용재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20120675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성목도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20121133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장태환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점령존</a:t>
            </a:r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점령 </a:t>
            </a:r>
            <a:r>
              <a:rPr lang="en-US" altLang="ko-KR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탈옥</a:t>
            </a:r>
            <a:r>
              <a:rPr lang="en-US" altLang="ko-KR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탈옥 불가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점령 존 점령 및 모두 점령5,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4328" y="1305363"/>
            <a:ext cx="2760168" cy="4910559"/>
          </a:xfrm>
          <a:prstGeom prst="rect">
            <a:avLst/>
          </a:prstGeom>
        </p:spPr>
      </p:pic>
      <p:pic>
        <p:nvPicPr>
          <p:cNvPr id="3" name="탈옥 불가1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16996" y="1305363"/>
            <a:ext cx="2760168" cy="4910559"/>
          </a:xfrm>
          <a:prstGeom prst="rect">
            <a:avLst/>
          </a:prstGeom>
        </p:spPr>
      </p:pic>
      <p:pic>
        <p:nvPicPr>
          <p:cNvPr id="4" name="탈옥7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03848" y="1305363"/>
            <a:ext cx="2760168" cy="49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2330370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4400" b="1" spc="-150" dirty="0">
                <a:solidFill>
                  <a:srgbClr val="D58584"/>
                </a:solidFill>
                <a:latin typeface="맑은 고딕" panose="020B0503020000020004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372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2330370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4400" b="1" spc="-150" dirty="0">
                <a:solidFill>
                  <a:srgbClr val="D58584"/>
                </a:solidFill>
                <a:latin typeface="맑은 고딕" panose="020B050302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12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3921972" y="1770916"/>
            <a:ext cx="3569138" cy="400111"/>
            <a:chOff x="3921972" y="1592286"/>
            <a:chExt cx="3569138" cy="400111"/>
          </a:xfrm>
        </p:grpSpPr>
        <p:sp>
          <p:nvSpPr>
            <p:cNvPr id="53" name="TextBox 7"/>
            <p:cNvSpPr txBox="1"/>
            <p:nvPr/>
          </p:nvSpPr>
          <p:spPr>
            <a:xfrm>
              <a:off x="4218067" y="1592286"/>
              <a:ext cx="3273043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소개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4" name="TextBox 8"/>
            <p:cNvSpPr txBox="1"/>
            <p:nvPr/>
          </p:nvSpPr>
          <p:spPr>
            <a:xfrm>
              <a:off x="3921972" y="1641905"/>
              <a:ext cx="300871" cy="300872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Ⅰ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921972" y="2234479"/>
            <a:ext cx="3569138" cy="400111"/>
            <a:chOff x="3921972" y="2019070"/>
            <a:chExt cx="3569138" cy="400111"/>
          </a:xfrm>
        </p:grpSpPr>
        <p:sp>
          <p:nvSpPr>
            <p:cNvPr id="56" name="TextBox 10"/>
            <p:cNvSpPr txBox="1"/>
            <p:nvPr/>
          </p:nvSpPr>
          <p:spPr>
            <a:xfrm>
              <a:off x="4218067" y="2019070"/>
              <a:ext cx="3273043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특징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3921972" y="2068689"/>
              <a:ext cx="300871" cy="300872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Ⅱ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921972" y="2689250"/>
            <a:ext cx="3569138" cy="400111"/>
            <a:chOff x="3921972" y="2445854"/>
            <a:chExt cx="3569138" cy="400111"/>
          </a:xfrm>
        </p:grpSpPr>
        <p:sp>
          <p:nvSpPr>
            <p:cNvPr id="59" name="TextBox 13"/>
            <p:cNvSpPr txBox="1"/>
            <p:nvPr/>
          </p:nvSpPr>
          <p:spPr>
            <a:xfrm>
              <a:off x="4218067" y="2445854"/>
              <a:ext cx="3273043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기능별 동영상</a:t>
              </a:r>
              <a:endPara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60" name="TextBox 14"/>
            <p:cNvSpPr txBox="1"/>
            <p:nvPr/>
          </p:nvSpPr>
          <p:spPr>
            <a:xfrm>
              <a:off x="3921972" y="2495473"/>
              <a:ext cx="300871" cy="300872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Ⅲ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921972" y="3152813"/>
            <a:ext cx="3569138" cy="400111"/>
            <a:chOff x="3921972" y="2872638"/>
            <a:chExt cx="3569138" cy="400111"/>
          </a:xfrm>
        </p:grpSpPr>
        <p:sp>
          <p:nvSpPr>
            <p:cNvPr id="62" name="TextBox 16"/>
            <p:cNvSpPr txBox="1"/>
            <p:nvPr/>
          </p:nvSpPr>
          <p:spPr>
            <a:xfrm>
              <a:off x="4218067" y="2872638"/>
              <a:ext cx="3273043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Q &amp; A</a:t>
              </a:r>
            </a:p>
          </p:txBody>
        </p:sp>
        <p:sp>
          <p:nvSpPr>
            <p:cNvPr id="63" name="TextBox 17"/>
            <p:cNvSpPr txBox="1"/>
            <p:nvPr/>
          </p:nvSpPr>
          <p:spPr>
            <a:xfrm>
              <a:off x="3921972" y="2922257"/>
              <a:ext cx="300871" cy="300872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b="1" spc="-5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Ⅳ</a:t>
              </a:r>
            </a:p>
          </p:txBody>
        </p:sp>
      </p:grpSp>
      <p:sp>
        <p:nvSpPr>
          <p:cNvPr id="67" name="TextBox 53"/>
          <p:cNvSpPr txBox="1"/>
          <p:nvPr/>
        </p:nvSpPr>
        <p:spPr>
          <a:xfrm>
            <a:off x="216704" y="863600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400" b="1" dirty="0">
                <a:solidFill>
                  <a:srgbClr val="D5858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D58584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5556" y="4017991"/>
            <a:ext cx="1990364" cy="1988633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1" descr="C:\Users\Administrator\Desktop\material-design-icons-3.0.1\material-design-icons-3.0.1\maps\drawable-xxxhdpi\ic_directions_run_black_4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2000582" cy="20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740622" y="3512172"/>
            <a:ext cx="3108711" cy="321687"/>
            <a:chOff x="3917418" y="1498968"/>
            <a:chExt cx="3569149" cy="369333"/>
          </a:xfrm>
        </p:grpSpPr>
        <p:sp>
          <p:nvSpPr>
            <p:cNvPr id="16" name="TextBox 15"/>
            <p:cNvSpPr txBox="1"/>
            <p:nvPr/>
          </p:nvSpPr>
          <p:spPr>
            <a:xfrm>
              <a:off x="4213518" y="1498968"/>
              <a:ext cx="3273049" cy="36933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경찰과 도둑</a:t>
              </a:r>
              <a:endParaRPr lang="en-US" altLang="ko-KR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17418" y="1533194"/>
              <a:ext cx="300872" cy="300873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endParaRPr lang="en-US" altLang="ko-KR" sz="1600" b="1" spc="-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40621" y="3979305"/>
            <a:ext cx="3108710" cy="321687"/>
            <a:chOff x="3913853" y="1950751"/>
            <a:chExt cx="3569148" cy="369333"/>
          </a:xfrm>
        </p:grpSpPr>
        <p:sp>
          <p:nvSpPr>
            <p:cNvPr id="20" name="TextBox 19"/>
            <p:cNvSpPr txBox="1"/>
            <p:nvPr/>
          </p:nvSpPr>
          <p:spPr>
            <a:xfrm>
              <a:off x="4209953" y="1950751"/>
              <a:ext cx="3273048" cy="36933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Daum</a:t>
              </a:r>
              <a:r>
                <a:rPr lang="en-US" altLang="ko-KR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Map API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13853" y="1984979"/>
              <a:ext cx="300872" cy="300873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endParaRPr lang="en-US" altLang="ko-KR" sz="1600" b="1" spc="-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40764" y="4453365"/>
            <a:ext cx="3108712" cy="321687"/>
            <a:chOff x="3917584" y="2483343"/>
            <a:chExt cx="3569150" cy="369333"/>
          </a:xfrm>
        </p:grpSpPr>
        <p:sp>
          <p:nvSpPr>
            <p:cNvPr id="23" name="TextBox 22"/>
            <p:cNvSpPr txBox="1"/>
            <p:nvPr/>
          </p:nvSpPr>
          <p:spPr>
            <a:xfrm>
              <a:off x="4213686" y="2483343"/>
              <a:ext cx="3273048" cy="36933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Location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17584" y="2517572"/>
              <a:ext cx="300872" cy="300873"/>
            </a:xfrm>
            <a:prstGeom prst="ellipse">
              <a:avLst/>
            </a:prstGeom>
            <a:solidFill>
              <a:srgbClr val="B1D1CE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endParaRPr lang="en-US" altLang="ko-KR" sz="1600" b="1" spc="-5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059403" y="2100988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4000" b="1" spc="-50" dirty="0">
                <a:solidFill>
                  <a:srgbClr val="D58584"/>
                </a:solidFill>
                <a:latin typeface="+mn-ea"/>
              </a:rPr>
              <a:t>일단 뛰어 </a:t>
            </a:r>
            <a:endParaRPr lang="en-US" altLang="ko-KR" sz="4000" b="1" spc="-50" dirty="0">
              <a:solidFill>
                <a:srgbClr val="D58584"/>
              </a:solidFill>
              <a:latin typeface="+mn-ea"/>
            </a:endParaRPr>
          </a:p>
          <a:p>
            <a:r>
              <a:rPr lang="en-US" altLang="ko-KR" sz="2000" b="1" spc="-50" dirty="0">
                <a:solidFill>
                  <a:srgbClr val="D58584"/>
                </a:solidFill>
                <a:latin typeface="+mn-ea"/>
              </a:rPr>
              <a:t>GPS based Game Application</a:t>
            </a:r>
          </a:p>
        </p:txBody>
      </p:sp>
      <p:sp>
        <p:nvSpPr>
          <p:cNvPr id="13" name="타원 12"/>
          <p:cNvSpPr/>
          <p:nvPr/>
        </p:nvSpPr>
        <p:spPr>
          <a:xfrm>
            <a:off x="1362713" y="1628800"/>
            <a:ext cx="1520120" cy="151937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1" descr="C:\Users\Administrator\Desktop\material-design-icons-3.0.1\material-design-icons-3.0.1\maps\drawable-xxxhdpi\ic_directions_run_black_4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3308"/>
            <a:ext cx="1364864" cy="13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92" y="2276131"/>
            <a:ext cx="344847" cy="3448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98523" y="4916941"/>
            <a:ext cx="2850809" cy="3216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ko-KR" altLang="en-US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정해진 게임 룰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7690" y="4946754"/>
            <a:ext cx="262058" cy="262059"/>
          </a:xfrm>
          <a:prstGeom prst="ellipse">
            <a:avLst/>
          </a:prstGeom>
          <a:solidFill>
            <a:srgbClr val="B1D1CE"/>
          </a:solidFill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endParaRPr lang="en-US" altLang="ko-KR" sz="1600" b="1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8522" y="5383947"/>
            <a:ext cx="2850809" cy="3216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ko-KR" altLang="en-US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아이템 이용 및 점령과 탈옥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7837" y="5413760"/>
            <a:ext cx="262058" cy="262059"/>
          </a:xfrm>
          <a:prstGeom prst="ellipse">
            <a:avLst/>
          </a:prstGeom>
          <a:solidFill>
            <a:srgbClr val="B1D1CE"/>
          </a:solidFill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endParaRPr lang="en-US" altLang="ko-KR" sz="1600" b="1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02489" y="5851080"/>
            <a:ext cx="2850809" cy="3216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Node </a:t>
            </a:r>
            <a:r>
              <a:rPr lang="en-US" altLang="ko-KR" spc="-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44587" y="5892070"/>
            <a:ext cx="262058" cy="262059"/>
          </a:xfrm>
          <a:prstGeom prst="ellipse">
            <a:avLst/>
          </a:prstGeom>
          <a:solidFill>
            <a:srgbClr val="B1D1CE"/>
          </a:solidFill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endParaRPr lang="en-US" altLang="ko-KR" sz="1600" b="1" spc="-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특징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D91101-D714-404B-85E6-214FA4DDE8DF}"/>
              </a:ext>
            </a:extLst>
          </p:cNvPr>
          <p:cNvGrpSpPr/>
          <p:nvPr/>
        </p:nvGrpSpPr>
        <p:grpSpPr>
          <a:xfrm>
            <a:off x="3649550" y="1052936"/>
            <a:ext cx="1800000" cy="1800000"/>
            <a:chOff x="3649550" y="1052936"/>
            <a:chExt cx="1800000" cy="180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151C5F-FE9A-4D68-B38E-49F46E862085}"/>
                </a:ext>
              </a:extLst>
            </p:cNvPr>
            <p:cNvSpPr/>
            <p:nvPr/>
          </p:nvSpPr>
          <p:spPr>
            <a:xfrm>
              <a:off x="3649550" y="1052936"/>
              <a:ext cx="1800000" cy="1800000"/>
            </a:xfrm>
            <a:prstGeom prst="ellipse">
              <a:avLst/>
            </a:prstGeom>
            <a:solidFill>
              <a:srgbClr val="B1D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6498CB-A7B3-4A4B-95E6-49474D76F64C}"/>
                </a:ext>
              </a:extLst>
            </p:cNvPr>
            <p:cNvSpPr/>
            <p:nvPr/>
          </p:nvSpPr>
          <p:spPr>
            <a:xfrm>
              <a:off x="3928481" y="1480798"/>
              <a:ext cx="1242138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</a:rPr>
                <a:t>안  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215759-ACA1-4E78-A532-5B52BB75A4CC}"/>
                </a:ext>
              </a:extLst>
            </p:cNvPr>
            <p:cNvSpPr/>
            <p:nvPr/>
          </p:nvSpPr>
          <p:spPr>
            <a:xfrm>
              <a:off x="3928481" y="1921058"/>
              <a:ext cx="1242138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</a:rPr>
                <a:t>Safety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F850660-5E75-49AD-8D30-B71B901BB659}"/>
              </a:ext>
            </a:extLst>
          </p:cNvPr>
          <p:cNvGrpSpPr/>
          <p:nvPr/>
        </p:nvGrpSpPr>
        <p:grpSpPr>
          <a:xfrm>
            <a:off x="5688324" y="3573016"/>
            <a:ext cx="1800000" cy="1800000"/>
            <a:chOff x="5616116" y="3645224"/>
            <a:chExt cx="1800000" cy="1800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D53C41C-D57B-4622-A4B2-091F4F34011A}"/>
                </a:ext>
              </a:extLst>
            </p:cNvPr>
            <p:cNvSpPr/>
            <p:nvPr/>
          </p:nvSpPr>
          <p:spPr>
            <a:xfrm>
              <a:off x="5616116" y="3645224"/>
              <a:ext cx="1800000" cy="180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A72F11-7046-432B-BD9A-BCDA962C9A45}"/>
                </a:ext>
              </a:extLst>
            </p:cNvPr>
            <p:cNvSpPr/>
            <p:nvPr/>
          </p:nvSpPr>
          <p:spPr>
            <a:xfrm>
              <a:off x="5895047" y="4073086"/>
              <a:ext cx="1242138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</a:rPr>
                <a:t>편 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9BF12F-9E24-408E-91C6-FAA5E57C0BFE}"/>
                </a:ext>
              </a:extLst>
            </p:cNvPr>
            <p:cNvSpPr/>
            <p:nvPr/>
          </p:nvSpPr>
          <p:spPr>
            <a:xfrm>
              <a:off x="5755581" y="4543541"/>
              <a:ext cx="1660535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Convenience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0D0E49-8EA4-435F-93DE-36063A6E704D}"/>
              </a:ext>
            </a:extLst>
          </p:cNvPr>
          <p:cNvGrpSpPr/>
          <p:nvPr/>
        </p:nvGrpSpPr>
        <p:grpSpPr>
          <a:xfrm>
            <a:off x="1547664" y="3573016"/>
            <a:ext cx="1800000" cy="1800000"/>
            <a:chOff x="1619872" y="3645224"/>
            <a:chExt cx="1800000" cy="180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B4E54C-B68D-4470-A48F-3C86A8BE8B0A}"/>
                </a:ext>
              </a:extLst>
            </p:cNvPr>
            <p:cNvSpPr/>
            <p:nvPr/>
          </p:nvSpPr>
          <p:spPr>
            <a:xfrm>
              <a:off x="1619872" y="3645224"/>
              <a:ext cx="1800000" cy="180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55EB6D-E1AC-47E9-AC8C-6DC8E6AA3C9F}"/>
                </a:ext>
              </a:extLst>
            </p:cNvPr>
            <p:cNvSpPr/>
            <p:nvPr/>
          </p:nvSpPr>
          <p:spPr>
            <a:xfrm>
              <a:off x="1898803" y="4073086"/>
              <a:ext cx="1242138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</a:rPr>
                <a:t>그 </a:t>
              </a:r>
              <a:r>
                <a:rPr lang="ko-KR" altLang="en-US" sz="2200" b="1" dirty="0" err="1">
                  <a:solidFill>
                    <a:schemeClr val="tx1"/>
                  </a:solidFill>
                </a:rPr>
                <a:t>룹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FA4776B-B049-4273-A604-472AE69E2D16}"/>
                </a:ext>
              </a:extLst>
            </p:cNvPr>
            <p:cNvSpPr/>
            <p:nvPr/>
          </p:nvSpPr>
          <p:spPr>
            <a:xfrm>
              <a:off x="1898803" y="4513346"/>
              <a:ext cx="1242138" cy="486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</a:rPr>
                <a:t>Group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2A8021-77DF-4465-A7E8-CC4253F9E53A}"/>
              </a:ext>
            </a:extLst>
          </p:cNvPr>
          <p:cNvSpPr/>
          <p:nvPr/>
        </p:nvSpPr>
        <p:spPr>
          <a:xfrm>
            <a:off x="3995936" y="3237858"/>
            <a:ext cx="1242138" cy="670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</a:rPr>
              <a:t>즐거움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E0F8EC-BDD4-4725-A750-3497965980FE}"/>
              </a:ext>
            </a:extLst>
          </p:cNvPr>
          <p:cNvCxnSpPr>
            <a:stCxn id="2" idx="3"/>
            <a:endCxn id="15" idx="7"/>
          </p:cNvCxnSpPr>
          <p:nvPr/>
        </p:nvCxnSpPr>
        <p:spPr>
          <a:xfrm flipH="1">
            <a:off x="3084060" y="2589332"/>
            <a:ext cx="829094" cy="12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C1125B-EE19-4085-BF17-EBE44C0777AE}"/>
              </a:ext>
            </a:extLst>
          </p:cNvPr>
          <p:cNvCxnSpPr>
            <a:stCxn id="2" idx="5"/>
            <a:endCxn id="12" idx="1"/>
          </p:cNvCxnSpPr>
          <p:nvPr/>
        </p:nvCxnSpPr>
        <p:spPr>
          <a:xfrm>
            <a:off x="5185946" y="2589332"/>
            <a:ext cx="765982" cy="12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812BA3-16FC-4F27-AFEB-47694F93E45B}"/>
              </a:ext>
            </a:extLst>
          </p:cNvPr>
          <p:cNvCxnSpPr>
            <a:stCxn id="15" idx="6"/>
            <a:endCxn id="12" idx="2"/>
          </p:cNvCxnSpPr>
          <p:nvPr/>
        </p:nvCxnSpPr>
        <p:spPr>
          <a:xfrm>
            <a:off x="3347664" y="4473016"/>
            <a:ext cx="2340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663706-F165-4E74-9B74-7D112DEDF5B2}"/>
              </a:ext>
            </a:extLst>
          </p:cNvPr>
          <p:cNvSpPr/>
          <p:nvPr/>
        </p:nvSpPr>
        <p:spPr>
          <a:xfrm>
            <a:off x="2978823" y="311545"/>
            <a:ext cx="327636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사용자가 이용을 하면서 다치지 않아야 함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E9B56D-DE5E-4343-8B79-DA9F0C6ED5EB}"/>
              </a:ext>
            </a:extLst>
          </p:cNvPr>
          <p:cNvSpPr/>
          <p:nvPr/>
        </p:nvSpPr>
        <p:spPr>
          <a:xfrm>
            <a:off x="809482" y="5229200"/>
            <a:ext cx="327636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함께 행동하고 어울릴 수 있어야 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C5157D-9044-4605-A5EB-3442E979EDA7}"/>
              </a:ext>
            </a:extLst>
          </p:cNvPr>
          <p:cNvSpPr/>
          <p:nvPr/>
        </p:nvSpPr>
        <p:spPr>
          <a:xfrm>
            <a:off x="4950141" y="5229200"/>
            <a:ext cx="327636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사용자가 쉽게 접근 할 수 있어야 함</a:t>
            </a:r>
          </a:p>
        </p:txBody>
      </p:sp>
      <p:sp>
        <p:nvSpPr>
          <p:cNvPr id="23" name="타원 22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게임 준비 및 도움말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도움말 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0052" y="940960"/>
            <a:ext cx="3103467" cy="5629051"/>
          </a:xfrm>
          <a:prstGeom prst="rect">
            <a:avLst/>
          </a:prstGeom>
        </p:spPr>
      </p:pic>
      <p:pic>
        <p:nvPicPr>
          <p:cNvPr id="13" name="게임 시작전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9723" y="940960"/>
            <a:ext cx="3164024" cy="5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이동 중 안전모드 및 제한 구역 이탈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이동중화면안보이기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562" y="1038880"/>
            <a:ext cx="3096344" cy="5462463"/>
          </a:xfrm>
          <a:prstGeom prst="rect">
            <a:avLst/>
          </a:prstGeom>
        </p:spPr>
      </p:pic>
      <p:pic>
        <p:nvPicPr>
          <p:cNvPr id="6" name="제한구역 아웃1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6056" y="1038880"/>
            <a:ext cx="3070386" cy="5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아이템 발견 및 획득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은신 아이템 발견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9852" y="1401762"/>
            <a:ext cx="2721632" cy="4842000"/>
          </a:xfrm>
          <a:prstGeom prst="rect">
            <a:avLst/>
          </a:prstGeom>
        </p:spPr>
      </p:pic>
      <p:pic>
        <p:nvPicPr>
          <p:cNvPr id="3" name="은신 먹는 화면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56176" y="1401761"/>
            <a:ext cx="2721631" cy="4842000"/>
          </a:xfrm>
          <a:prstGeom prst="rect">
            <a:avLst/>
          </a:prstGeom>
        </p:spPr>
      </p:pic>
      <p:pic>
        <p:nvPicPr>
          <p:cNvPr id="4" name="경찰 수갑 먹는 화면1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3285" y="1405209"/>
            <a:ext cx="2719693" cy="48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도둑 위치 찾기 및 검거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도둑 위치 갱신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0717" y="908720"/>
            <a:ext cx="3132348" cy="5572697"/>
          </a:xfrm>
          <a:prstGeom prst="rect">
            <a:avLst/>
          </a:prstGeom>
        </p:spPr>
      </p:pic>
      <p:pic>
        <p:nvPicPr>
          <p:cNvPr id="3" name="도둑 검거 및 승리4,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908719"/>
            <a:ext cx="3132348" cy="55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21778"/>
            <a:ext cx="1796510" cy="807324"/>
          </a:xfrm>
          <a:prstGeom prst="rect">
            <a:avLst/>
          </a:prstGeom>
          <a:noFill/>
        </p:spPr>
        <p:txBody>
          <a:bodyPr wrap="none" lIns="828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제한 시간 초과 및 도둑 검거됨</a:t>
            </a:r>
            <a:endParaRPr lang="en-US" altLang="ko-KR" sz="3200" b="1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371" y="345702"/>
            <a:ext cx="419209" cy="419002"/>
          </a:xfrm>
          <a:prstGeom prst="ellipse">
            <a:avLst/>
          </a:prstGeom>
          <a:solidFill>
            <a:srgbClr val="E1F2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도둑이 검거됨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6036" y="1085972"/>
            <a:ext cx="3016932" cy="5367363"/>
          </a:xfrm>
          <a:prstGeom prst="rect">
            <a:avLst/>
          </a:prstGeom>
        </p:spPr>
      </p:pic>
      <p:pic>
        <p:nvPicPr>
          <p:cNvPr id="3" name="시간 끝나서 도둑 승리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9632" y="1085973"/>
            <a:ext cx="3016931" cy="53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Words>119</Words>
  <Application>Microsoft Office PowerPoint</Application>
  <PresentationFormat>화면 슬라이드 쇼(4:3)</PresentationFormat>
  <Paragraphs>43</Paragraphs>
  <Slides>12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woong</cp:lastModifiedBy>
  <cp:revision>150</cp:revision>
  <dcterms:created xsi:type="dcterms:W3CDTF">2015-03-27T04:47:41Z</dcterms:created>
  <dcterms:modified xsi:type="dcterms:W3CDTF">2017-06-13T05:51:02Z</dcterms:modified>
</cp:coreProperties>
</file>